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dbc87cdde_1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edbc87cdde_1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@Miles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f30f1a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f30f1a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and Ore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dbc87cdde_1_18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dbc87cdde_1_18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f30d2c80cf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f30d2c80cf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dbc87cdde_1_4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edbc87cdde_1_4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f2fc5da7b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f2fc5da7b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fc5da7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fc5da7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f2fc5da7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f2fc5da7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f10c468c40_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f10c468c40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Miles: Last week it seemed to other groups that our features were unclear and confusing, and we understand why. As we solidified our features this week we would like to present a more accurate account of what we brainstormed.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fb6166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efb6166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f30d2c80c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f30d2c80c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edbc87cdde_1_1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edbc87cdde_1_1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dbc87cdde_1_19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dbc87cdde_1_19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efb6166f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efb6166f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dbc87cdde_1_3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dbc87cdde_1_3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edbc87cdde_1_12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edbc87cdde_1_1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dbc87cdde_1_7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dbc87cdde_1_7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edbc87cdde_1_16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edbc87cdde_1_16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dbc87cdde_1_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dbc87cdde_1_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2d4b3f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f2d4b3f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2d4b3f4e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2d4b3f4e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2d4b3f4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2d4b3f4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fb6166f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fb6166f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else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9" name="Google Shape;59;p1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60" name="Google Shape;60;p1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69" name="Google Shape;69;p1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0" name="Google Shape;70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6" name="Google Shape;76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1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88" name="Google Shape;88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94" name="Google Shape;94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100" name="Google Shape;100;p1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" name="Google Shape;108;p1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09" name="Google Shape;109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15" name="Google Shape;11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3" name="Google Shape;123;p19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124" name="Google Shape;124;p1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2" name="Google Shape;132;p2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3" name="Google Shape;133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2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9" name="Google Shape;139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8" name="Google Shape;148;p21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49" name="Google Shape;149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" name="Google Shape;160;p23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61" name="Google Shape;16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23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67" name="Google Shape;167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5" name="Google Shape;175;p25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76" name="Google Shape;176;p2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77" name="Google Shape;177;p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83" name="Google Shape;183;p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4" name="Google Shape;194;p26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95" name="Google Shape;195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1" name="Google Shape;201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6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207" name="Google Shape;207;p2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7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" name="Google Shape;227;p27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28" name="Google Shape;228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7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34" name="Google Shape;234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8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8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7" name="Google Shape;247;p2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48" name="Google Shape;248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54" name="Google Shape;254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9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29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68" name="Google Shape;268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9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74" name="Google Shape;274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0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0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0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" name="Google Shape;289;p30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90" name="Google Shape;290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0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96" name="Google Shape;296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31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1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31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1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1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31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1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1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1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31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313" name="Google Shape;313;p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31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319" name="Google Shape;319;p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32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2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2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32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2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2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2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2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2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32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2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2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2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2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2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32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4" name="Google Shape;344;p3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45" name="Google Shape;345;p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51" name="Google Shape;351;p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33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3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3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3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3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3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3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0" name="Google Shape;370;p3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71" name="Google Shape;371;p3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77" name="Google Shape;377;p3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3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83" name="Google Shape;383;p3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4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91" name="Google Shape;391;p34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4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428" name="Google Shape;428;p34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4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9" name="Google Shape;509;p34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0" name="Google Shape;510;p34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13" name="Google Shape;513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19" name="Google Shape;519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35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525" name="Google Shape;525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531" name="Google Shape;531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6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538" name="Google Shape;538;p3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544" name="Google Shape;544;p3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.jpg"/><Relationship Id="rId7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jp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54" name="Google Shape;554;p37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7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7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7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7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7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7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7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7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7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7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7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7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7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7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7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7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7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7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7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7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7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7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7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7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7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7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7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7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7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7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7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7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7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7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7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7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7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7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7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7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7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7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7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7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7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7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7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7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7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7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7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7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7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7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7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7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7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7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7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7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7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7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7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7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7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7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7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7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7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7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7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7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7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7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7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7"/>
          <p:cNvSpPr/>
          <p:nvPr/>
        </p:nvSpPr>
        <p:spPr>
          <a:xfrm>
            <a:off x="820700" y="693350"/>
            <a:ext cx="1737000" cy="173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575" cy="16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885" name="Google Shape;885;p46"/>
          <p:cNvSpPr txBox="1"/>
          <p:nvPr/>
        </p:nvSpPr>
        <p:spPr>
          <a:xfrm>
            <a:off x="720000" y="1405675"/>
            <a:ext cx="34857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 basic “/” route for DCT and App backend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 unit tests for both as well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6" name="Google Shape;8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075" y="2831350"/>
            <a:ext cx="2588225" cy="13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075" y="771275"/>
            <a:ext cx="2588225" cy="1526863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46"/>
          <p:cNvSpPr txBox="1"/>
          <p:nvPr/>
        </p:nvSpPr>
        <p:spPr>
          <a:xfrm>
            <a:off x="4880275" y="230700"/>
            <a:ext cx="1966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DCT Backend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6"/>
          <p:cNvSpPr txBox="1"/>
          <p:nvPr/>
        </p:nvSpPr>
        <p:spPr>
          <a:xfrm>
            <a:off x="4880275" y="2298150"/>
            <a:ext cx="1966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5" name="Google Shape;895;p47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</a:t>
            </a:r>
            <a:r>
              <a:rPr lang="en"/>
              <a:t> Feedback</a:t>
            </a:r>
            <a:endParaRPr/>
          </a:p>
        </p:txBody>
      </p:sp>
      <p:grpSp>
        <p:nvGrpSpPr>
          <p:cNvPr id="896" name="Google Shape;896;p47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897" name="Google Shape;897;p47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8"/>
          <p:cNvSpPr/>
          <p:nvPr/>
        </p:nvSpPr>
        <p:spPr>
          <a:xfrm>
            <a:off x="1731375" y="3947825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8"/>
          <p:cNvSpPr/>
          <p:nvPr/>
        </p:nvSpPr>
        <p:spPr>
          <a:xfrm>
            <a:off x="1731375" y="622375"/>
            <a:ext cx="1399800" cy="68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8"/>
          <p:cNvSpPr/>
          <p:nvPr/>
        </p:nvSpPr>
        <p:spPr>
          <a:xfrm>
            <a:off x="1731363" y="1948413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8"/>
          <p:cNvSpPr txBox="1"/>
          <p:nvPr>
            <p:ph idx="4294967295" type="subTitle"/>
          </p:nvPr>
        </p:nvSpPr>
        <p:spPr>
          <a:xfrm>
            <a:off x="1814525" y="622375"/>
            <a:ext cx="1174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Mission Statement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3" name="Google Shape;923;p48"/>
          <p:cNvSpPr txBox="1"/>
          <p:nvPr>
            <p:ph idx="4294967295" type="subTitle"/>
          </p:nvPr>
        </p:nvSpPr>
        <p:spPr>
          <a:xfrm>
            <a:off x="1849825" y="3975467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4" name="Google Shape;924;p48"/>
          <p:cNvSpPr txBox="1"/>
          <p:nvPr>
            <p:ph idx="4294967295" type="subTitle"/>
          </p:nvPr>
        </p:nvSpPr>
        <p:spPr>
          <a:xfrm>
            <a:off x="1849812" y="1976033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Overall Idea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5" name="Google Shape;925;p48"/>
          <p:cNvSpPr/>
          <p:nvPr/>
        </p:nvSpPr>
        <p:spPr>
          <a:xfrm>
            <a:off x="4449263" y="3881425"/>
            <a:ext cx="3292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Unclear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 many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exactly will be in the app?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6" name="Google Shape;926;p48"/>
          <p:cNvCxnSpPr/>
          <p:nvPr/>
        </p:nvCxnSpPr>
        <p:spPr>
          <a:xfrm>
            <a:off x="3358437" y="8448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7" name="Google Shape;927;p48"/>
          <p:cNvCxnSpPr/>
          <p:nvPr/>
        </p:nvCxnSpPr>
        <p:spPr>
          <a:xfrm>
            <a:off x="3282150" y="41703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8" name="Google Shape;928;p48"/>
          <p:cNvCxnSpPr/>
          <p:nvPr/>
        </p:nvCxnSpPr>
        <p:spPr>
          <a:xfrm>
            <a:off x="3282137" y="21709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9" name="Google Shape;929;p48"/>
          <p:cNvSpPr/>
          <p:nvPr/>
        </p:nvSpPr>
        <p:spPr>
          <a:xfrm>
            <a:off x="4449275" y="1805848"/>
            <a:ext cx="32922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to break down what we want to do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a more specific focus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user personas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 is relevant for college students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Liked our motivation for this project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4413925" y="478150"/>
            <a:ext cx="3292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 long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project-centered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9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r>
              <a:rPr lang="en"/>
              <a:t> STATEMENT</a:t>
            </a:r>
            <a:endParaRPr/>
          </a:p>
        </p:txBody>
      </p:sp>
      <p:sp>
        <p:nvSpPr>
          <p:cNvPr id="936" name="Google Shape;936;p49"/>
          <p:cNvSpPr txBox="1"/>
          <p:nvPr>
            <p:ph idx="1" type="body"/>
          </p:nvPr>
        </p:nvSpPr>
        <p:spPr>
          <a:xfrm>
            <a:off x="4939700" y="2182550"/>
            <a:ext cx="29394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Bestagons is a 6-person team of Emory Students working to improve the dining experience in the DCT. Through convenient features and COVID statistics, students will never have to think twice about dining again.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37" name="Google Shape;937;p49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938" name="Google Shape;938;p49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4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47" name="Google Shape;947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4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53" name="Google Shape;953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0"/>
          <p:cNvSpPr txBox="1"/>
          <p:nvPr>
            <p:ph type="title"/>
          </p:nvPr>
        </p:nvSpPr>
        <p:spPr>
          <a:xfrm>
            <a:off x="1024800" y="540000"/>
            <a:ext cx="73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Personas</a:t>
            </a:r>
            <a:endParaRPr/>
          </a:p>
        </p:txBody>
      </p:sp>
      <p:sp>
        <p:nvSpPr>
          <p:cNvPr id="963" name="Google Shape;963;p50"/>
          <p:cNvSpPr txBox="1"/>
          <p:nvPr>
            <p:ph idx="1" type="body"/>
          </p:nvPr>
        </p:nvSpPr>
        <p:spPr>
          <a:xfrm>
            <a:off x="1024800" y="1104850"/>
            <a:ext cx="2352300" cy="3143400"/>
          </a:xfrm>
          <a:prstGeom prst="rect">
            <a:avLst/>
          </a:prstGeom>
          <a:ln cap="flat" cmpd="sng" w="28575">
            <a:solidFill>
              <a:srgbClr val="6971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ACFD"/>
                </a:solidFill>
              </a:rPr>
              <a:t>Persona 1:</a:t>
            </a:r>
            <a:endParaRPr>
              <a:solidFill>
                <a:srgbClr val="C8ACF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Mary</a:t>
            </a:r>
            <a:r>
              <a:rPr lang="en"/>
              <a:t> is a Freshman majoring in Chemistry. She has a busy schedule and finds it hard to plan her meal times in between classes. She usually goes to </a:t>
            </a:r>
            <a:r>
              <a:rPr lang="en"/>
              <a:t>lunch after her chemistry lab at 3:15, but the Dobbs Common Table (DCT) is always very full at that time, and she has another class at 4:00 that she can’t be late for. </a:t>
            </a:r>
            <a:endParaRPr/>
          </a:p>
        </p:txBody>
      </p:sp>
      <p:sp>
        <p:nvSpPr>
          <p:cNvPr id="964" name="Google Shape;964;p50"/>
          <p:cNvSpPr txBox="1"/>
          <p:nvPr>
            <p:ph idx="1" type="body"/>
          </p:nvPr>
        </p:nvSpPr>
        <p:spPr>
          <a:xfrm>
            <a:off x="3377100" y="1104850"/>
            <a:ext cx="2352300" cy="3143400"/>
          </a:xfrm>
          <a:prstGeom prst="rect">
            <a:avLst/>
          </a:prstGeom>
          <a:ln cap="flat" cmpd="sng" w="28575">
            <a:solidFill>
              <a:srgbClr val="B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ACFD"/>
                </a:solidFill>
              </a:rPr>
              <a:t>Persona</a:t>
            </a:r>
            <a:r>
              <a:rPr lang="en">
                <a:solidFill>
                  <a:srgbClr val="C8ACFD"/>
                </a:solidFill>
              </a:rPr>
              <a:t> 2:</a:t>
            </a:r>
            <a:endParaRPr>
              <a:solidFill>
                <a:srgbClr val="C8ACF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Mark</a:t>
            </a:r>
            <a:r>
              <a:rPr lang="en"/>
              <a:t> is a Sophomore majoring in Anthropology. He recently became a pescitarian and has been loving salmon lately. However, he has missed the DCT’s Mediterranean Salmon three weeks in a row (such a bummer!). Additionally Mark’s best friend is a busy CS major, so finding time to dine together is</a:t>
            </a:r>
            <a:r>
              <a:rPr lang="en"/>
              <a:t> a challenge</a:t>
            </a:r>
            <a:r>
              <a:rPr lang="en"/>
              <a:t>.</a:t>
            </a:r>
            <a:endParaRPr/>
          </a:p>
        </p:txBody>
      </p:sp>
      <p:sp>
        <p:nvSpPr>
          <p:cNvPr id="965" name="Google Shape;965;p50"/>
          <p:cNvSpPr txBox="1"/>
          <p:nvPr>
            <p:ph idx="1" type="body"/>
          </p:nvPr>
        </p:nvSpPr>
        <p:spPr>
          <a:xfrm>
            <a:off x="5729400" y="1104850"/>
            <a:ext cx="2352300" cy="3143400"/>
          </a:xfrm>
          <a:prstGeom prst="rect">
            <a:avLst/>
          </a:prstGeom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Negative Persona: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Mario</a:t>
            </a:r>
            <a:r>
              <a:rPr lang="en"/>
              <a:t> is a Senior double majoring in </a:t>
            </a:r>
            <a:r>
              <a:rPr lang="en"/>
              <a:t>Music/Econ</a:t>
            </a:r>
            <a:r>
              <a:rPr lang="en"/>
              <a:t>. They only have two classes this semester so their </a:t>
            </a:r>
            <a:r>
              <a:rPr lang="en"/>
              <a:t>schedule</a:t>
            </a:r>
            <a:r>
              <a:rPr lang="en"/>
              <a:t> is very relaxed. Mario is no longer on the Emory meal plan, </a:t>
            </a:r>
            <a:r>
              <a:rPr lang="en"/>
              <a:t>because</a:t>
            </a:r>
            <a:r>
              <a:rPr lang="en"/>
              <a:t> they live off campus. Every friday Mario and their </a:t>
            </a:r>
            <a:r>
              <a:rPr lang="en"/>
              <a:t>roommates</a:t>
            </a:r>
            <a:r>
              <a:rPr lang="en"/>
              <a:t> meal prep to organize their meals in advanced.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1"/>
          <p:cNvSpPr txBox="1"/>
          <p:nvPr>
            <p:ph type="title"/>
          </p:nvPr>
        </p:nvSpPr>
        <p:spPr>
          <a:xfrm>
            <a:off x="3560825" y="37800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71" name="Google Shape;971;p51"/>
          <p:cNvSpPr txBox="1"/>
          <p:nvPr/>
        </p:nvSpPr>
        <p:spPr>
          <a:xfrm>
            <a:off x="2769900" y="1691100"/>
            <a:ext cx="360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&lt;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gluten-free vegan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I want to &lt;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all of the GF/vegan options the Dobbs Common Table (DCT) is offering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so that &lt;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planning my meal is stress free&gt;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51"/>
          <p:cNvSpPr txBox="1"/>
          <p:nvPr/>
        </p:nvSpPr>
        <p:spPr>
          <a:xfrm>
            <a:off x="2769900" y="1058850"/>
            <a:ext cx="36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As a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new Emory freshman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I want to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know where the foods are located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so that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I don’t waste time in between classes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1200">
              <a:solidFill>
                <a:srgbClr val="C8AC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51"/>
          <p:cNvSpPr txBox="1"/>
          <p:nvPr/>
        </p:nvSpPr>
        <p:spPr>
          <a:xfrm>
            <a:off x="2769900" y="2465275"/>
            <a:ext cx="36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As a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busy English major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I want to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find time to eat with my friends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so that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I don’t have to keep making When2Meets for my friend group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1200">
              <a:solidFill>
                <a:srgbClr val="C8AC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51"/>
          <p:cNvSpPr txBox="1"/>
          <p:nvPr/>
        </p:nvSpPr>
        <p:spPr>
          <a:xfrm>
            <a:off x="2769900" y="3176600"/>
            <a:ext cx="36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&lt;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visiting guest speaker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I want to &lt;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know what foods are being served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so that &lt;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can plan my meal in advanced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51"/>
          <p:cNvSpPr txBox="1"/>
          <p:nvPr/>
        </p:nvSpPr>
        <p:spPr>
          <a:xfrm>
            <a:off x="2769900" y="3871700"/>
            <a:ext cx="36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As an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immunocompromised student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I want to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know when the DCT isn’t too full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so that &lt;</a:t>
            </a:r>
            <a:r>
              <a:rPr b="1"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I can be COVID safe while dining</a:t>
            </a:r>
            <a:r>
              <a:rPr lang="en" sz="1200">
                <a:solidFill>
                  <a:srgbClr val="C8ACFD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1200">
              <a:solidFill>
                <a:srgbClr val="C8AC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2"/>
          <p:cNvSpPr txBox="1"/>
          <p:nvPr>
            <p:ph type="title"/>
          </p:nvPr>
        </p:nvSpPr>
        <p:spPr>
          <a:xfrm>
            <a:off x="69250" y="177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981" name="Google Shape;981;p52"/>
          <p:cNvPicPr preferRelativeResize="0"/>
          <p:nvPr/>
        </p:nvPicPr>
        <p:blipFill rotWithShape="1">
          <a:blip r:embed="rId3">
            <a:alphaModFix/>
          </a:blip>
          <a:srcRect b="4019" l="0" r="37880" t="950"/>
          <a:stretch/>
        </p:blipFill>
        <p:spPr>
          <a:xfrm>
            <a:off x="1965845" y="0"/>
            <a:ext cx="59771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2"/>
          <p:cNvPicPr preferRelativeResize="0"/>
          <p:nvPr/>
        </p:nvPicPr>
        <p:blipFill rotWithShape="1">
          <a:blip r:embed="rId4">
            <a:alphaModFix/>
          </a:blip>
          <a:srcRect b="21465" l="71943" r="14008" t="32302"/>
          <a:stretch/>
        </p:blipFill>
        <p:spPr>
          <a:xfrm>
            <a:off x="508950" y="1384975"/>
            <a:ext cx="1456899" cy="2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3"/>
          <p:cNvSpPr/>
          <p:nvPr/>
        </p:nvSpPr>
        <p:spPr>
          <a:xfrm>
            <a:off x="661200" y="1218325"/>
            <a:ext cx="2130000" cy="3179700"/>
          </a:xfrm>
          <a:prstGeom prst="roundRect">
            <a:avLst>
              <a:gd fmla="val 16667" name="adj"/>
            </a:avLst>
          </a:prstGeom>
          <a:solidFill>
            <a:srgbClr val="4F57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Features</a:t>
            </a:r>
            <a:r>
              <a:rPr lang="en"/>
              <a:t> - Brainstorming</a:t>
            </a:r>
            <a:endParaRPr/>
          </a:p>
        </p:txBody>
      </p:sp>
      <p:pic>
        <p:nvPicPr>
          <p:cNvPr id="989" name="Google Shape;989;p53"/>
          <p:cNvPicPr preferRelativeResize="0"/>
          <p:nvPr/>
        </p:nvPicPr>
        <p:blipFill rotWithShape="1">
          <a:blip r:embed="rId3">
            <a:alphaModFix/>
          </a:blip>
          <a:srcRect b="7571" l="0" r="0" t="4693"/>
          <a:stretch/>
        </p:blipFill>
        <p:spPr>
          <a:xfrm>
            <a:off x="719047" y="1218325"/>
            <a:ext cx="2072100" cy="317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90" name="Google Shape;990;p53"/>
          <p:cNvSpPr txBox="1"/>
          <p:nvPr/>
        </p:nvSpPr>
        <p:spPr>
          <a:xfrm>
            <a:off x="1789600" y="4072625"/>
            <a:ext cx="90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09/17/2021</a:t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1" name="Google Shape;991;p53"/>
          <p:cNvPicPr preferRelativeResize="0"/>
          <p:nvPr/>
        </p:nvPicPr>
        <p:blipFill rotWithShape="1">
          <a:blip r:embed="rId4">
            <a:alphaModFix/>
          </a:blip>
          <a:srcRect b="16991" l="0" r="0" t="5029"/>
          <a:stretch/>
        </p:blipFill>
        <p:spPr>
          <a:xfrm>
            <a:off x="3108875" y="1218325"/>
            <a:ext cx="1915081" cy="31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621" y="1218325"/>
            <a:ext cx="3501056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Features</a:t>
            </a:r>
            <a:r>
              <a:rPr lang="en"/>
              <a:t> - Solidified</a:t>
            </a:r>
            <a:endParaRPr/>
          </a:p>
        </p:txBody>
      </p:sp>
      <p:sp>
        <p:nvSpPr>
          <p:cNvPr id="998" name="Google Shape;998;p54"/>
          <p:cNvSpPr txBox="1"/>
          <p:nvPr/>
        </p:nvSpPr>
        <p:spPr>
          <a:xfrm>
            <a:off x="513100" y="1413450"/>
            <a:ext cx="3727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 food options for the day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to dining stations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notified for meal periods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notified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favorites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Review and rank food options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Coordinates eating times with friends for you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54"/>
          <p:cNvSpPr txBox="1"/>
          <p:nvPr/>
        </p:nvSpPr>
        <p:spPr>
          <a:xfrm>
            <a:off x="4737750" y="1413450"/>
            <a:ext cx="37647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Dining w/ COVID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dining hall capacity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a heatmap of student seating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estimated line length for stations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capacity / heatmap data over time to make informed decisions on the safest time/place to eat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54"/>
          <p:cNvSpPr txBox="1"/>
          <p:nvPr/>
        </p:nvSpPr>
        <p:spPr>
          <a:xfrm>
            <a:off x="1789600" y="4446975"/>
            <a:ext cx="60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*) features are currently planned to be mocked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5"/>
          <p:cNvSpPr txBox="1"/>
          <p:nvPr>
            <p:ph type="title"/>
          </p:nvPr>
        </p:nvSpPr>
        <p:spPr>
          <a:xfrm>
            <a:off x="0" y="540000"/>
            <a:ext cx="264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Our </a:t>
            </a:r>
            <a:r>
              <a:rPr lang="en" sz="2200">
                <a:solidFill>
                  <a:schemeClr val="dk1"/>
                </a:solidFill>
              </a:rPr>
              <a:t>Features</a:t>
            </a:r>
            <a:r>
              <a:rPr lang="en" sz="2200">
                <a:solidFill>
                  <a:schemeClr val="dk1"/>
                </a:solidFill>
              </a:rPr>
              <a:t> - GitHub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006" name="Google Shape;10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900" y="540000"/>
            <a:ext cx="2729827" cy="34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27" y="1342700"/>
            <a:ext cx="3022897" cy="3453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5"/>
          <p:cNvSpPr txBox="1"/>
          <p:nvPr/>
        </p:nvSpPr>
        <p:spPr>
          <a:xfrm>
            <a:off x="0" y="1112700"/>
            <a:ext cx="2592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GitHub Issue Templates, I added our brainstorming into the Product Backlog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“Issues” for GitHub is akin to “Tickets” for Scrum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38"/>
          <p:cNvPicPr preferRelativeResize="0"/>
          <p:nvPr/>
        </p:nvPicPr>
        <p:blipFill rotWithShape="1">
          <a:blip r:embed="rId3">
            <a:alphaModFix/>
          </a:blip>
          <a:srcRect b="1352" l="0" r="0" t="1352"/>
          <a:stretch/>
        </p:blipFill>
        <p:spPr>
          <a:xfrm>
            <a:off x="2144950" y="2796475"/>
            <a:ext cx="1348800" cy="16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45" name="Google Shape;745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46" name="Google Shape;746;p38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47" name="Google Shape;747;p38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48" name="Google Shape;748;p38"/>
          <p:cNvSpPr txBox="1"/>
          <p:nvPr>
            <p:ph idx="3" type="subTitle"/>
          </p:nvPr>
        </p:nvSpPr>
        <p:spPr>
          <a:xfrm>
            <a:off x="7141825" y="3205025"/>
            <a:ext cx="15837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8"/>
          <p:cNvSpPr txBox="1"/>
          <p:nvPr>
            <p:ph idx="4" type="subTitle"/>
          </p:nvPr>
        </p:nvSpPr>
        <p:spPr>
          <a:xfrm>
            <a:off x="418475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 Adenikinju</a:t>
            </a:r>
            <a:endParaRPr/>
          </a:p>
        </p:txBody>
      </p:sp>
      <p:sp>
        <p:nvSpPr>
          <p:cNvPr id="750" name="Google Shape;750;p38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Piloto</a:t>
            </a:r>
            <a:endParaRPr/>
          </a:p>
        </p:txBody>
      </p:sp>
      <p:sp>
        <p:nvSpPr>
          <p:cNvPr id="751" name="Google Shape;751;p38"/>
          <p:cNvSpPr txBox="1"/>
          <p:nvPr>
            <p:ph idx="6" type="subTitle"/>
          </p:nvPr>
        </p:nvSpPr>
        <p:spPr>
          <a:xfrm>
            <a:off x="3813428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Robertson</a:t>
            </a:r>
            <a:endParaRPr/>
          </a:p>
        </p:txBody>
      </p:sp>
      <p:grpSp>
        <p:nvGrpSpPr>
          <p:cNvPr id="752" name="Google Shape;752;p38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753" name="Google Shape;753;p38"/>
            <p:cNvPicPr preferRelativeResize="0"/>
            <p:nvPr/>
          </p:nvPicPr>
          <p:blipFill rotWithShape="1">
            <a:blip r:embed="rId4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54" name="Google Shape;754;p38"/>
            <p:cNvPicPr preferRelativeResize="0"/>
            <p:nvPr/>
          </p:nvPicPr>
          <p:blipFill rotWithShape="1">
            <a:blip r:embed="rId5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55" name="Google Shape;755;p38"/>
          <p:cNvGrpSpPr/>
          <p:nvPr/>
        </p:nvGrpSpPr>
        <p:grpSpPr>
          <a:xfrm flipH="1" rot="10800000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756" name="Google Shape;756;p3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38"/>
          <p:cNvGrpSpPr/>
          <p:nvPr/>
        </p:nvGrpSpPr>
        <p:grpSpPr>
          <a:xfrm flipH="1" rot="10800000">
            <a:off x="2953862" y="2772090"/>
            <a:ext cx="539885" cy="389750"/>
            <a:chOff x="-77" y="3784091"/>
            <a:chExt cx="1880477" cy="1357541"/>
          </a:xfrm>
        </p:grpSpPr>
        <p:sp>
          <p:nvSpPr>
            <p:cNvPr id="760" name="Google Shape;760;p3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3" name="Google Shape;763;p38"/>
          <p:cNvPicPr preferRelativeResize="0"/>
          <p:nvPr/>
        </p:nvPicPr>
        <p:blipFill rotWithShape="1">
          <a:blip r:embed="rId6">
            <a:alphaModFix/>
          </a:blip>
          <a:srcRect b="0" l="16333" r="10779" t="0"/>
          <a:stretch/>
        </p:blipFill>
        <p:spPr>
          <a:xfrm>
            <a:off x="5716800" y="2718475"/>
            <a:ext cx="1348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64" name="Google Shape;76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600" y="813762"/>
            <a:ext cx="1382100" cy="20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65" name="Google Shape;765;p38"/>
          <p:cNvGrpSpPr/>
          <p:nvPr/>
        </p:nvGrpSpPr>
        <p:grpSpPr>
          <a:xfrm flipH="1" rot="10800000">
            <a:off x="5716804" y="2718465"/>
            <a:ext cx="539885" cy="389750"/>
            <a:chOff x="-2817590" y="3784091"/>
            <a:chExt cx="1880477" cy="1357541"/>
          </a:xfrm>
        </p:grpSpPr>
        <p:sp>
          <p:nvSpPr>
            <p:cNvPr id="766" name="Google Shape;766;p38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8"/>
          <p:cNvGrpSpPr/>
          <p:nvPr/>
        </p:nvGrpSpPr>
        <p:grpSpPr>
          <a:xfrm flipH="1" rot="10800000">
            <a:off x="4739787" y="813740"/>
            <a:ext cx="539885" cy="389750"/>
            <a:chOff x="-77" y="3784091"/>
            <a:chExt cx="1880477" cy="1357541"/>
          </a:xfrm>
        </p:grpSpPr>
        <p:sp>
          <p:nvSpPr>
            <p:cNvPr id="770" name="Google Shape;770;p3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6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14" name="Google Shape;1014;p56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015" name="Google Shape;1015;p56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016" name="Google Shape;1016;p56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6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6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6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6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6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6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6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6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6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6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789600" y="4072625"/>
            <a:ext cx="90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09/17/2021</a:t>
            </a:r>
            <a:endParaRPr sz="9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4" name="Google Shape;1054;p57"/>
          <p:cNvSpPr txBox="1"/>
          <p:nvPr/>
        </p:nvSpPr>
        <p:spPr>
          <a:xfrm>
            <a:off x="944250" y="1581850"/>
            <a:ext cx="63033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 all Scrum meetings on time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we need to move up a meeting time, it requires unanimous decision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 Sprint 2 after class today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2736850" y="2214475"/>
            <a:ext cx="42363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Please remember to share your </a:t>
            </a:r>
            <a:r>
              <a:rPr b="1" lang="en" sz="2100">
                <a:solidFill>
                  <a:schemeClr val="accent6"/>
                </a:solidFill>
              </a:rPr>
              <a:t>feedback</a:t>
            </a:r>
            <a:r>
              <a:rPr lang="en" sz="2100"/>
              <a:t> :)</a:t>
            </a:r>
            <a:endParaRPr sz="2100"/>
          </a:p>
        </p:txBody>
      </p:sp>
      <p:sp>
        <p:nvSpPr>
          <p:cNvPr id="1061" name="Google Shape;1061;p58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39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058850" y="2624000"/>
            <a:ext cx="1387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8" name="Google Shape;778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79" name="Google Shape;779;p39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80" name="Google Shape;780;p39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81" name="Google Shape;781;p39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82" name="Google Shape;782;p39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Olayeye</a:t>
            </a:r>
            <a:endParaRPr/>
          </a:p>
        </p:txBody>
      </p:sp>
      <p:sp>
        <p:nvSpPr>
          <p:cNvPr id="783" name="Google Shape;783;p39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Wei</a:t>
            </a:r>
            <a:endParaRPr/>
          </a:p>
        </p:txBody>
      </p:sp>
      <p:sp>
        <p:nvSpPr>
          <p:cNvPr id="784" name="Google Shape;784;p39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Cano</a:t>
            </a:r>
            <a:endParaRPr/>
          </a:p>
        </p:txBody>
      </p:sp>
      <p:pic>
        <p:nvPicPr>
          <p:cNvPr id="785" name="Google Shape;785;p39"/>
          <p:cNvPicPr preferRelativeResize="0"/>
          <p:nvPr/>
        </p:nvPicPr>
        <p:blipFill rotWithShape="1">
          <a:blip r:embed="rId4">
            <a:alphaModFix/>
          </a:blip>
          <a:srcRect b="22582" l="14880" r="21143" t="9927"/>
          <a:stretch/>
        </p:blipFill>
        <p:spPr>
          <a:xfrm>
            <a:off x="3964175" y="1100565"/>
            <a:ext cx="1282200" cy="180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86" name="Google Shape;7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50" y="2553790"/>
            <a:ext cx="1472700" cy="199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87" name="Google Shape;787;p39"/>
          <p:cNvGrpSpPr/>
          <p:nvPr/>
        </p:nvGrpSpPr>
        <p:grpSpPr>
          <a:xfrm flipH="1" rot="10800000">
            <a:off x="4706487" y="1100565"/>
            <a:ext cx="539885" cy="389750"/>
            <a:chOff x="-77" y="3784091"/>
            <a:chExt cx="1880477" cy="1357541"/>
          </a:xfrm>
        </p:grpSpPr>
        <p:sp>
          <p:nvSpPr>
            <p:cNvPr id="788" name="Google Shape;788;p3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9"/>
          <p:cNvGrpSpPr/>
          <p:nvPr/>
        </p:nvGrpSpPr>
        <p:grpSpPr>
          <a:xfrm flipH="1" rot="10800000">
            <a:off x="2906762" y="2628890"/>
            <a:ext cx="539885" cy="389750"/>
            <a:chOff x="-77" y="3784091"/>
            <a:chExt cx="1880477" cy="1357541"/>
          </a:xfrm>
        </p:grpSpPr>
        <p:sp>
          <p:nvSpPr>
            <p:cNvPr id="792" name="Google Shape;792;p3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39"/>
          <p:cNvGrpSpPr/>
          <p:nvPr/>
        </p:nvGrpSpPr>
        <p:grpSpPr>
          <a:xfrm flipH="1" rot="10800000">
            <a:off x="5587554" y="2553790"/>
            <a:ext cx="539885" cy="389750"/>
            <a:chOff x="-2817590" y="3784091"/>
            <a:chExt cx="1880477" cy="1357541"/>
          </a:xfrm>
        </p:grpSpPr>
        <p:sp>
          <p:nvSpPr>
            <p:cNvPr id="796" name="Google Shape;796;p39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0"/>
          <p:cNvSpPr txBox="1"/>
          <p:nvPr>
            <p:ph type="title"/>
          </p:nvPr>
        </p:nvSpPr>
        <p:spPr>
          <a:xfrm>
            <a:off x="5516410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04" name="Google Shape;804;p40"/>
          <p:cNvSpPr txBox="1"/>
          <p:nvPr>
            <p:ph idx="1" type="body"/>
          </p:nvPr>
        </p:nvSpPr>
        <p:spPr>
          <a:xfrm>
            <a:off x="5076900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app that does all the thinking for you. Get notified when your favorite meals are served or when other friends are available to eat. Coordinate seating locations by viewing a heatmap of locations and see capacity statistics to beat rush hour and dine at the safest time.</a:t>
            </a:r>
            <a:endParaRPr/>
          </a:p>
        </p:txBody>
      </p:sp>
      <p:sp>
        <p:nvSpPr>
          <p:cNvPr id="805" name="Google Shape;805;p40"/>
          <p:cNvSpPr txBox="1"/>
          <p:nvPr>
            <p:ph idx="2" type="body"/>
          </p:nvPr>
        </p:nvSpPr>
        <p:spPr>
          <a:xfrm>
            <a:off x="1115075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Returning from a pandemic, Emory University hasn’t quite figured out all the </a:t>
            </a:r>
            <a:r>
              <a:rPr lang="en"/>
              <a:t>best</a:t>
            </a:r>
            <a:r>
              <a:rPr lang="en"/>
              <a:t> systems yet. Coordinating a consistent student experience of classes and dining has yet to be achieved. Dining options are in flux and unclear.</a:t>
            </a:r>
            <a:endParaRPr/>
          </a:p>
        </p:txBody>
      </p:sp>
      <p:sp>
        <p:nvSpPr>
          <p:cNvPr id="806" name="Google Shape;806;p40"/>
          <p:cNvSpPr txBox="1"/>
          <p:nvPr>
            <p:ph idx="3" type="title"/>
          </p:nvPr>
        </p:nvSpPr>
        <p:spPr>
          <a:xfrm>
            <a:off x="1566273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07" name="Google Shape;807;p40"/>
          <p:cNvSpPr txBox="1"/>
          <p:nvPr>
            <p:ph idx="4" type="title"/>
          </p:nvPr>
        </p:nvSpPr>
        <p:spPr>
          <a:xfrm>
            <a:off x="720000" y="43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</a:t>
            </a:r>
            <a:r>
              <a:rPr lang="en"/>
              <a:t>OUR</a:t>
            </a:r>
            <a:r>
              <a:rPr lang="en"/>
              <a:t> SOLUTION </a:t>
            </a:r>
            <a:r>
              <a:rPr lang="en" sz="1300"/>
              <a:t>(elevator pitch)</a:t>
            </a:r>
            <a:endParaRPr sz="1300"/>
          </a:p>
        </p:txBody>
      </p:sp>
      <p:grpSp>
        <p:nvGrpSpPr>
          <p:cNvPr id="808" name="Google Shape;808;p40"/>
          <p:cNvGrpSpPr/>
          <p:nvPr/>
        </p:nvGrpSpPr>
        <p:grpSpPr>
          <a:xfrm>
            <a:off x="6353954" y="1232891"/>
            <a:ext cx="469887" cy="469887"/>
            <a:chOff x="1487200" y="4993750"/>
            <a:chExt cx="483125" cy="483125"/>
          </a:xfrm>
        </p:grpSpPr>
        <p:sp>
          <p:nvSpPr>
            <p:cNvPr id="809" name="Google Shape;809;p4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11" name="Google Shape;811;p40"/>
          <p:cNvGrpSpPr/>
          <p:nvPr/>
        </p:nvGrpSpPr>
        <p:grpSpPr>
          <a:xfrm>
            <a:off x="2404146" y="1232891"/>
            <a:ext cx="469887" cy="469887"/>
            <a:chOff x="2081650" y="4993750"/>
            <a:chExt cx="483125" cy="483125"/>
          </a:xfrm>
        </p:grpSpPr>
        <p:sp>
          <p:nvSpPr>
            <p:cNvPr id="812" name="Google Shape;812;p40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1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19" name="Google Shape;819;p41"/>
          <p:cNvSpPr txBox="1"/>
          <p:nvPr>
            <p:ph idx="2" type="title"/>
          </p:nvPr>
        </p:nvSpPr>
        <p:spPr>
          <a:xfrm>
            <a:off x="3216900" y="2879675"/>
            <a:ext cx="28263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did we accomplish?</a:t>
            </a:r>
            <a:endParaRPr/>
          </a:p>
        </p:txBody>
      </p:sp>
      <p:grpSp>
        <p:nvGrpSpPr>
          <p:cNvPr id="820" name="Google Shape;820;p41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21" name="Google Shape;821;p41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58" name="Google Shape;858;p42"/>
          <p:cNvSpPr txBox="1"/>
          <p:nvPr>
            <p:ph idx="1" type="body"/>
          </p:nvPr>
        </p:nvSpPr>
        <p:spPr>
          <a:xfrm>
            <a:off x="5094575" y="1366275"/>
            <a:ext cx="2939400" cy="31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was it created?</a:t>
            </a:r>
            <a:endParaRPr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Increase professionalism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Show unity with our team</a:t>
            </a:r>
            <a:endParaRPr sz="1600"/>
          </a:p>
        </p:txBody>
      </p:sp>
      <p:sp>
        <p:nvSpPr>
          <p:cNvPr id="859" name="Google Shape;859;p42"/>
          <p:cNvSpPr/>
          <p:nvPr/>
        </p:nvSpPr>
        <p:spPr>
          <a:xfrm>
            <a:off x="1110025" y="1323975"/>
            <a:ext cx="3396000" cy="3374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150" y="1392908"/>
            <a:ext cx="3221143" cy="320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Established App Architecture</a:t>
            </a:r>
            <a:endParaRPr/>
          </a:p>
        </p:txBody>
      </p:sp>
      <p:pic>
        <p:nvPicPr>
          <p:cNvPr id="866" name="Google Shape;8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1312863"/>
            <a:ext cx="5596725" cy="301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</a:t>
            </a:r>
            <a:r>
              <a:rPr lang="en"/>
              <a:t>Project Logistics</a:t>
            </a:r>
            <a:endParaRPr/>
          </a:p>
        </p:txBody>
      </p:sp>
      <p:sp>
        <p:nvSpPr>
          <p:cNvPr id="872" name="Google Shape;872;p44"/>
          <p:cNvSpPr txBox="1"/>
          <p:nvPr/>
        </p:nvSpPr>
        <p:spPr>
          <a:xfrm>
            <a:off x="840325" y="1154350"/>
            <a:ext cx="7015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Project Repository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“Projects” Board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Actions to automate certain tasks like (stories, deployment,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integration, code coverage)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Issue Templates to normalize tickets added to the Product Backlog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Slack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&amp; Organized Team Communication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Taco Bot to encourage team feedback and positivity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GitHub Bot to stay connected and informed on GitHub Activity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Heroku: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 Staging and Production Deployment backends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878" name="Google Shape;878;p45"/>
          <p:cNvSpPr txBox="1"/>
          <p:nvPr/>
        </p:nvSpPr>
        <p:spPr>
          <a:xfrm>
            <a:off x="346225" y="1247250"/>
            <a:ext cx="2929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the app with Flutter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Flutter to create a mobile app with Android and IOS compatibility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Finished a first basic app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Golden Tests for better UI testing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9" name="Google Shape;8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78" y="136175"/>
            <a:ext cx="4694749" cy="48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